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9139"/>
                <a:ext cx="72031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Reflectrometry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68" y="1612128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776" y="1595757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796729"/>
            <a:ext cx="4479406" cy="681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77885-E526-5BD0-B632-EF6714EE0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78" b="15640"/>
          <a:stretch/>
        </p:blipFill>
        <p:spPr>
          <a:xfrm>
            <a:off x="157185" y="4188273"/>
            <a:ext cx="4479406" cy="415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B4F80-A034-2894-7C16-5A5FD2789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6" b="76657"/>
          <a:stretch/>
        </p:blipFill>
        <p:spPr>
          <a:xfrm>
            <a:off x="7095523" y="3429000"/>
            <a:ext cx="4397342" cy="623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1DF7C-6382-1DC7-7711-9609965E6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86" r="60225" b="53102"/>
          <a:stretch/>
        </p:blipFill>
        <p:spPr>
          <a:xfrm>
            <a:off x="1549400" y="3402185"/>
            <a:ext cx="1884407" cy="7519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2884C0-30D2-F9FF-C779-F36B394A003E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433807" y="1345718"/>
            <a:ext cx="8758193" cy="157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FA9746-C32A-8789-D9C3-D5D687F37369}"/>
              </a:ext>
            </a:extLst>
          </p:cNvPr>
          <p:cNvSpPr txBox="1"/>
          <p:nvPr/>
        </p:nvSpPr>
        <p:spPr>
          <a:xfrm>
            <a:off x="19465" y="1145663"/>
            <a:ext cx="341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PDE Solve (for iteration k)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8C674C-4323-3585-54AD-CBCFD34A601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4157132" y="2472913"/>
            <a:ext cx="8015403" cy="236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51CD2C9-262F-89B3-B93D-49A8A91FF7AB}"/>
              </a:ext>
            </a:extLst>
          </p:cNvPr>
          <p:cNvSpPr txBox="1"/>
          <p:nvPr/>
        </p:nvSpPr>
        <p:spPr>
          <a:xfrm>
            <a:off x="-1" y="2272858"/>
            <a:ext cx="415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Propagate (using PDE solutions)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950F1E-58FC-A237-9675-F866BCBC919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556000" y="4921104"/>
            <a:ext cx="8636000" cy="236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FF2667-5359-ED8A-5AED-71DA65E46B5A}"/>
              </a:ext>
            </a:extLst>
          </p:cNvPr>
          <p:cNvSpPr txBox="1"/>
          <p:nvPr/>
        </p:nvSpPr>
        <p:spPr>
          <a:xfrm>
            <a:off x="19466" y="4721049"/>
            <a:ext cx="3536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Check (for self-consistency)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2F1DF3-1573-D503-E2E8-1DA78D2F8439}"/>
              </a:ext>
            </a:extLst>
          </p:cNvPr>
          <p:cNvCxnSpPr>
            <a:cxnSpLocks/>
          </p:cNvCxnSpPr>
          <p:nvPr/>
        </p:nvCxnSpPr>
        <p:spPr>
          <a:xfrm>
            <a:off x="2853267" y="3252329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1855F4B-F440-4F83-3757-D43B73EAE649}"/>
              </a:ext>
            </a:extLst>
          </p:cNvPr>
          <p:cNvCxnSpPr>
            <a:cxnSpLocks/>
          </p:cNvCxnSpPr>
          <p:nvPr/>
        </p:nvCxnSpPr>
        <p:spPr>
          <a:xfrm>
            <a:off x="1837267" y="3884137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E0ADEBC1-16DD-3BC8-FA83-FB43C12854C1}"/>
              </a:ext>
            </a:extLst>
          </p:cNvPr>
          <p:cNvSpPr/>
          <p:nvPr/>
        </p:nvSpPr>
        <p:spPr>
          <a:xfrm>
            <a:off x="6868132" y="2901291"/>
            <a:ext cx="176613" cy="1636611"/>
          </a:xfrm>
          <a:prstGeom prst="rightBrace">
            <a:avLst>
              <a:gd name="adj1" fmla="val 77741"/>
              <a:gd name="adj2" fmla="val 50637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655035" y="2082567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0E3E025-5704-9B70-9577-DC1F73A82A8C}"/>
              </a:ext>
            </a:extLst>
          </p:cNvPr>
          <p:cNvCxnSpPr/>
          <p:nvPr/>
        </p:nvCxnSpPr>
        <p:spPr>
          <a:xfrm>
            <a:off x="4292596" y="32692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A6F71-974E-AEE0-4FAF-A4FAD848588F}"/>
              </a:ext>
            </a:extLst>
          </p:cNvPr>
          <p:cNvCxnSpPr/>
          <p:nvPr/>
        </p:nvCxnSpPr>
        <p:spPr>
          <a:xfrm>
            <a:off x="4944532" y="32692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77BC78C-746F-8604-00EC-2C4A28D5D66C}"/>
              </a:ext>
            </a:extLst>
          </p:cNvPr>
          <p:cNvCxnSpPr>
            <a:cxnSpLocks/>
          </p:cNvCxnSpPr>
          <p:nvPr/>
        </p:nvCxnSpPr>
        <p:spPr>
          <a:xfrm>
            <a:off x="7247460" y="2118768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6D36B6E-6576-6248-4BFE-402A588CA8D0}"/>
              </a:ext>
            </a:extLst>
          </p:cNvPr>
          <p:cNvCxnSpPr>
            <a:cxnSpLocks/>
          </p:cNvCxnSpPr>
          <p:nvPr/>
        </p:nvCxnSpPr>
        <p:spPr>
          <a:xfrm>
            <a:off x="8288860" y="2118768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C07CBB-B2B9-2ABE-02A5-8B96314D3A8B}"/>
              </a:ext>
            </a:extLst>
          </p:cNvPr>
          <p:cNvCxnSpPr>
            <a:cxnSpLocks/>
          </p:cNvCxnSpPr>
          <p:nvPr/>
        </p:nvCxnSpPr>
        <p:spPr>
          <a:xfrm>
            <a:off x="9143993" y="2118768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4FE674-D75D-7F70-746A-8159C544CA0A}"/>
              </a:ext>
            </a:extLst>
          </p:cNvPr>
          <p:cNvCxnSpPr>
            <a:cxnSpLocks/>
          </p:cNvCxnSpPr>
          <p:nvPr/>
        </p:nvCxnSpPr>
        <p:spPr>
          <a:xfrm>
            <a:off x="8487831" y="3985739"/>
            <a:ext cx="2116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147B-E98A-389A-FA7C-5C1717881DCB}"/>
              </a:ext>
            </a:extLst>
          </p:cNvPr>
          <p:cNvCxnSpPr>
            <a:cxnSpLocks/>
          </p:cNvCxnSpPr>
          <p:nvPr/>
        </p:nvCxnSpPr>
        <p:spPr>
          <a:xfrm>
            <a:off x="9355659" y="3984605"/>
            <a:ext cx="42333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4F572BE-0456-C829-7BDA-D3C487FA8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178"/>
          <a:stretch/>
        </p:blipFill>
        <p:spPr>
          <a:xfrm>
            <a:off x="6076478" y="5591599"/>
            <a:ext cx="4797304" cy="3859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6CFA71-5293-EA0A-83C0-51F41F15D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19" y="5333133"/>
            <a:ext cx="3529474" cy="3859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A120A9-567B-B9BA-46ED-5A59455EA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76" y="5898444"/>
            <a:ext cx="3529474" cy="6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</TotalTime>
  <Words>430</Words>
  <Application>Microsoft Office PowerPoint</Application>
  <PresentationFormat>Widescreen</PresentationFormat>
  <Paragraphs>183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Reflectrometry</vt:lpstr>
      <vt:lpstr>Protein Coarse-graining</vt:lpstr>
      <vt:lpstr>Application to NFH, pH 2.4</vt:lpstr>
      <vt:lpstr>Cooperative Collapse of the Dilute Phase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90</cp:revision>
  <dcterms:created xsi:type="dcterms:W3CDTF">2022-03-28T18:43:16Z</dcterms:created>
  <dcterms:modified xsi:type="dcterms:W3CDTF">2022-08-16T21:38:44Z</dcterms:modified>
</cp:coreProperties>
</file>